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认识米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51331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3381" y="1671284"/>
            <a:ext cx="8523809" cy="420000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4295321" y="2574107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081787" y="2574107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97150" y="522752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774346" y="522752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5746"/>
            <a:ext cx="7088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二、在合适答案后面的括号里画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734" y="1094506"/>
            <a:ext cx="9876190" cy="392380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851968" y="3648383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66591" y="3648383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454077" y="4399498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楼房的层高约为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教室里日光灯管的长约为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下面通常用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作单位的是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旗杆的高度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茄子的长度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脚印的长度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115260" y="142581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15460" y="255793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198662" y="381234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9572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四、比一比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105.eps" descr="id:21474896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0855" y="1078992"/>
            <a:ext cx="8378253" cy="5245608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420034" y="4954024"/>
            <a:ext cx="3013423" cy="880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074663" y="4954024"/>
            <a:ext cx="3013423" cy="880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118599" y="4954024"/>
            <a:ext cx="3314858" cy="880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786541" y="4954024"/>
            <a:ext cx="3314858" cy="880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9944"/>
            <a:ext cx="80954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五、将下列长度按从大到小的顺序排一排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614738"/>
              </p:ext>
            </p:extLst>
          </p:nvPr>
        </p:nvGraphicFramePr>
        <p:xfrm>
          <a:off x="861131" y="1243208"/>
          <a:ext cx="9496672" cy="824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3" imgW="4558714" imgH="396013" progId="Word.Document.12">
                  <p:embed/>
                </p:oleObj>
              </mc:Choice>
              <mc:Fallback>
                <p:oleObj name="文档" r:id="rId3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1131" y="1243208"/>
                        <a:ext cx="9496672" cy="824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117116"/>
            <a:ext cx="109857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69462" y="2124733"/>
            <a:ext cx="14157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02031" y="2171027"/>
            <a:ext cx="8002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195115" y="2147130"/>
            <a:ext cx="203132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71973" y="2117116"/>
            <a:ext cx="14157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836321" y="2139513"/>
            <a:ext cx="14157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671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985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一条路宽约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一辆公共汽车宽约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这条路最多允许几辆这样的公共汽车并排通过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3712" y="2848429"/>
            <a:ext cx="7366119" cy="1808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9-2-2-2-2=1(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最多允许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辆这样的公共汽车并排通过。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158</Words>
  <Application>Microsoft Office PowerPoint</Application>
  <PresentationFormat>宽屏</PresentationFormat>
  <Paragraphs>43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2025-08-23T09:30:29Z</dcterms:modified>
</cp:coreProperties>
</file>